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63" r:id="rId2"/>
    <p:sldId id="290" r:id="rId3"/>
    <p:sldId id="28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7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8FA60-1ABB-455C-97A3-F84D2BE77926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A966E-2043-4D95-9BDC-86182E43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1440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Me llamo _______ Clase 701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0070C0"/>
                </a:solidFill>
              </a:rPr>
              <a:t>La fecha es el 12 de </a:t>
            </a:r>
            <a:r>
              <a:rPr lang="en-US" sz="4000" dirty="0" err="1" smtClean="0">
                <a:solidFill>
                  <a:srgbClr val="0070C0"/>
                </a:solidFill>
              </a:rPr>
              <a:t>junio</a:t>
            </a:r>
            <a:r>
              <a:rPr lang="en-US" sz="4000" dirty="0" smtClean="0">
                <a:solidFill>
                  <a:srgbClr val="0070C0"/>
                </a:solidFill>
              </a:rPr>
              <a:t> del 2018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6637"/>
            <a:ext cx="8610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72: </a:t>
            </a:r>
            <a:r>
              <a:rPr lang="en-US" dirty="0" smtClean="0"/>
              <a:t>¿</a:t>
            </a:r>
            <a:r>
              <a:rPr lang="en-US" dirty="0" err="1" smtClean="0"/>
              <a:t>Estás</a:t>
            </a:r>
            <a:r>
              <a:rPr lang="en-US" dirty="0" smtClean="0"/>
              <a:t> </a:t>
            </a:r>
            <a:r>
              <a:rPr lang="en-US" dirty="0" err="1" smtClean="0"/>
              <a:t>preparado</a:t>
            </a:r>
            <a:r>
              <a:rPr lang="en-US" dirty="0" smtClean="0"/>
              <a:t>/a para el Quiz de </a:t>
            </a:r>
            <a:r>
              <a:rPr lang="en-US" dirty="0" smtClean="0"/>
              <a:t>HOY</a:t>
            </a:r>
            <a:r>
              <a:rPr lang="en-US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L.O. </a:t>
            </a:r>
            <a:r>
              <a:rPr lang="en-US" i="1" dirty="0" smtClean="0">
                <a:solidFill>
                  <a:srgbClr val="7030A0"/>
                </a:solidFill>
              </a:rPr>
              <a:t>to review SER and ESTAR</a:t>
            </a:r>
            <a:endParaRPr lang="en-US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/>
              <a:t> </a:t>
            </a:r>
            <a:r>
              <a:rPr lang="en-US" dirty="0" smtClean="0"/>
              <a:t>with GUSTAR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mi _____ gust____ la carne.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¿A </a:t>
            </a:r>
            <a:r>
              <a:rPr lang="en-US" dirty="0" err="1" smtClean="0"/>
              <a:t>ti</a:t>
            </a:r>
            <a:r>
              <a:rPr lang="en-US" dirty="0" smtClean="0"/>
              <a:t> _____ gust____ los </a:t>
            </a:r>
            <a:r>
              <a:rPr lang="en-US" dirty="0" err="1" smtClean="0"/>
              <a:t>vegetales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mi _____ gust____ </a:t>
            </a:r>
            <a:r>
              <a:rPr lang="en-US" dirty="0" err="1" smtClean="0"/>
              <a:t>las</a:t>
            </a:r>
            <a:r>
              <a:rPr lang="en-US" dirty="0" smtClean="0"/>
              <a:t> papas.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 a </a:t>
            </a:r>
            <a:r>
              <a:rPr lang="en-US" dirty="0" err="1" smtClean="0"/>
              <a:t>ti</a:t>
            </a:r>
            <a:r>
              <a:rPr lang="en-US" dirty="0" smtClean="0"/>
              <a:t> _____ </a:t>
            </a:r>
            <a:r>
              <a:rPr lang="en-US" dirty="0" err="1" smtClean="0"/>
              <a:t>gust____la</a:t>
            </a:r>
            <a:r>
              <a:rPr lang="en-US" dirty="0" smtClean="0"/>
              <a:t> </a:t>
            </a:r>
            <a:r>
              <a:rPr lang="en-US" dirty="0" err="1" smtClean="0"/>
              <a:t>ensalada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045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kern="0" smtClean="0"/>
              <a:t>copia y completa con SER o ESTAR</a:t>
            </a:r>
          </a:p>
          <a:p>
            <a:pPr marL="514350" indent="-514350">
              <a:buFontTx/>
              <a:buAutoNum type="arabicPeriod"/>
            </a:pPr>
            <a:r>
              <a:rPr lang="en-US" kern="0" smtClean="0"/>
              <a:t>Yo ______ en la escuela</a:t>
            </a:r>
          </a:p>
          <a:p>
            <a:pPr marL="514350" indent="-514350">
              <a:buFontTx/>
              <a:buAutoNum type="arabicPeriod"/>
            </a:pPr>
            <a:r>
              <a:rPr lang="en-US" kern="0" smtClean="0"/>
              <a:t>Martin y Belinda ______ hermanos.</a:t>
            </a:r>
          </a:p>
          <a:p>
            <a:pPr marL="514350" indent="-514350">
              <a:buFontTx/>
              <a:buAutoNum type="arabicPeriod"/>
            </a:pPr>
            <a:r>
              <a:rPr lang="en-US" kern="0" smtClean="0"/>
              <a:t>Tú ______ alumno en TRCS.</a:t>
            </a:r>
          </a:p>
          <a:p>
            <a:pPr marL="514350" indent="-514350">
              <a:buFontTx/>
              <a:buAutoNum type="arabicPeriod"/>
            </a:pPr>
            <a:r>
              <a:rPr lang="en-US" kern="0" smtClean="0"/>
              <a:t>Nosotros _______ almunos buenos.</a:t>
            </a:r>
          </a:p>
          <a:p>
            <a:pPr marL="514350" indent="-514350">
              <a:buFontTx/>
              <a:buAutoNum type="arabicPeriod"/>
            </a:pPr>
            <a:r>
              <a:rPr lang="en-US" kern="0" smtClean="0"/>
              <a:t>Hector ______ muy nervioso.</a:t>
            </a:r>
          </a:p>
          <a:p>
            <a:pPr marL="514350" indent="-514350">
              <a:buFontTx/>
              <a:buAutoNum type="arabicPeriod"/>
            </a:pPr>
            <a:r>
              <a:rPr lang="en-US" kern="0" smtClean="0"/>
              <a:t>Tú _______ en Nueva York</a:t>
            </a:r>
          </a:p>
          <a:p>
            <a:pPr marL="0" indent="0">
              <a:buFontTx/>
              <a:buNone/>
            </a:pPr>
            <a:endParaRPr lang="en-US" kern="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0016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534400" cy="498316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TOMAR </a:t>
            </a:r>
            <a:r>
              <a:rPr lang="en-US" b="1" u="sng" dirty="0" smtClean="0">
                <a:solidFill>
                  <a:srgbClr val="0070C0"/>
                </a:solidFill>
              </a:rPr>
              <a:t>QUIZ 3: </a:t>
            </a:r>
            <a:r>
              <a:rPr lang="en-US" b="1" u="sng" dirty="0" err="1" smtClean="0">
                <a:solidFill>
                  <a:srgbClr val="0070C0"/>
                </a:solidFill>
              </a:rPr>
              <a:t>Capitulo</a:t>
            </a:r>
            <a:r>
              <a:rPr lang="en-US" b="1" u="sng" dirty="0" smtClean="0">
                <a:solidFill>
                  <a:srgbClr val="0070C0"/>
                </a:solidFill>
              </a:rPr>
              <a:t> 6</a:t>
            </a:r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19</a:t>
            </a:r>
            <a:r>
              <a:rPr lang="en-US" dirty="0" smtClean="0"/>
              <a:t> p. 211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r>
              <a:rPr lang="es-ES_tradnl" dirty="0" smtClean="0"/>
              <a:t>Completa </a:t>
            </a:r>
            <a:r>
              <a:rPr lang="es-ES_tradnl" dirty="0"/>
              <a:t>la hoja REPASO DEL VOCABULARIO DE LA SALUD</a:t>
            </a:r>
          </a:p>
          <a:p>
            <a:r>
              <a:rPr lang="es-ES_tradnl" u="sng" dirty="0" smtClean="0"/>
              <a:t>EXAMEN: </a:t>
            </a:r>
            <a:r>
              <a:rPr lang="es-ES_tradnl" u="sng" dirty="0"/>
              <a:t>Capitulo 6 </a:t>
            </a:r>
            <a:r>
              <a:rPr lang="es-ES_tradnl" dirty="0" err="1"/>
              <a:t>is</a:t>
            </a:r>
            <a:r>
              <a:rPr lang="es-ES_tradnl" dirty="0"/>
              <a:t> </a:t>
            </a:r>
            <a:r>
              <a:rPr lang="es-ES_tradnl" dirty="0" err="1" smtClean="0"/>
              <a:t>on</a:t>
            </a:r>
            <a:r>
              <a:rPr lang="es-ES_tradnl" dirty="0" smtClean="0"/>
              <a:t> TUES. JUNE 19</a:t>
            </a:r>
            <a:endParaRPr lang="es-ES_tradnl" dirty="0"/>
          </a:p>
          <a:p>
            <a:pPr lvl="1"/>
            <a:r>
              <a:rPr lang="es-ES_tradnl" dirty="0" err="1"/>
              <a:t>Study</a:t>
            </a:r>
            <a:r>
              <a:rPr lang="es-ES_tradnl" dirty="0"/>
              <a:t> </a:t>
            </a:r>
          </a:p>
          <a:p>
            <a:pPr lvl="2"/>
            <a:r>
              <a:rPr lang="es-ES_tradnl" dirty="0" err="1" smtClean="0"/>
              <a:t>Vocabulary</a:t>
            </a:r>
            <a:r>
              <a:rPr lang="es-ES_tradnl" dirty="0" smtClean="0"/>
              <a:t> </a:t>
            </a:r>
            <a:r>
              <a:rPr lang="es-ES_tradnl" dirty="0"/>
              <a:t>p. </a:t>
            </a:r>
            <a:r>
              <a:rPr lang="es-ES_tradnl" dirty="0" smtClean="0"/>
              <a:t>196-197, p. 200-201</a:t>
            </a:r>
          </a:p>
          <a:p>
            <a:pPr lvl="2"/>
            <a:r>
              <a:rPr lang="es-ES_tradnl" dirty="0" err="1" smtClean="0"/>
              <a:t>Verbs</a:t>
            </a:r>
            <a:r>
              <a:rPr lang="es-ES_tradnl" dirty="0" smtClean="0"/>
              <a:t>: SER and ESTAR p. 204, 206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2743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_tradnl" kern="0" dirty="0" smtClean="0">
                <a:solidFill>
                  <a:srgbClr val="FF0000"/>
                </a:solidFill>
              </a:rPr>
              <a:t>Tarea 72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924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15303</TotalTime>
  <Words>165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 Clase 701 La fecha es el 12 de junio del 2018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46</cp:revision>
  <cp:lastPrinted>2015-03-18T19:20:57Z</cp:lastPrinted>
  <dcterms:created xsi:type="dcterms:W3CDTF">2015-03-17T21:58:59Z</dcterms:created>
  <dcterms:modified xsi:type="dcterms:W3CDTF">2018-06-12T18:34:05Z</dcterms:modified>
</cp:coreProperties>
</file>